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8" autoAdjust="0"/>
    <p:restoredTop sz="94660"/>
  </p:normalViewPr>
  <p:slideViewPr>
    <p:cSldViewPr>
      <p:cViewPr varScale="1">
        <p:scale>
          <a:sx n="100" d="100"/>
          <a:sy n="100" d="100"/>
        </p:scale>
        <p:origin x="-9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64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40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48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4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93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269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94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8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4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CCFD7-5EF1-49E1-B0CB-1AF73FFD97E5}" type="datetimeFigureOut">
              <a:rPr lang="en-US" smtClean="0"/>
              <a:t>3/26/2015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28A1-1BE3-4E7A-8304-81D49B5751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5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95400"/>
            <a:ext cx="9144000" cy="1470025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lang="en-US" sz="5200" b="1" dirty="0" smtClean="0">
                <a:solidFill>
                  <a:schemeClr val="bg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Missoula County Public Schools</a:t>
            </a:r>
            <a:endParaRPr lang="en-US" sz="5200" b="1" dirty="0">
              <a:solidFill>
                <a:schemeClr val="bg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594" y="4267200"/>
            <a:ext cx="1454813" cy="1742591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9984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927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366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387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4959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944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4929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908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029200"/>
            <a:ext cx="981175" cy="117526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0994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</Words>
  <Application>Microsoft Office PowerPoint</Application>
  <PresentationFormat>On-screen Show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Missoula County Public Schools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Missoula County Public Schools</dc:title>
  <dc:creator>Information Systems Center</dc:creator>
  <cp:lastModifiedBy>Information Systems Center</cp:lastModifiedBy>
  <cp:revision>7</cp:revision>
  <dcterms:created xsi:type="dcterms:W3CDTF">2015-03-17T20:27:29Z</dcterms:created>
  <dcterms:modified xsi:type="dcterms:W3CDTF">2015-03-26T21:52:12Z</dcterms:modified>
</cp:coreProperties>
</file>